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Poppins"/>
      <p:regular r:id="rId8"/>
      <p:bold r:id="rId9"/>
      <p:italic r:id="rId10"/>
      <p:boldItalic r:id="rId11"/>
    </p:embeddedFont>
    <p:embeddedFont>
      <p:font typeface="Poppins Light"/>
      <p:regular r:id="rId12"/>
      <p:bold r:id="rId13"/>
      <p:italic r:id="rId14"/>
      <p:boldItalic r:id="rId15"/>
    </p:embeddedFont>
    <p:embeddedFont>
      <p:font typeface="Poppins Medium"/>
      <p:regular r:id="rId16"/>
      <p:bold r:id="rId17"/>
      <p:italic r:id="rId18"/>
      <p:boldItalic r:id="rId19"/>
    </p:embeddedFont>
    <p:embeddedFont>
      <p:font typeface="Poppins SemiBol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SemiBold-regular.fntdata"/><Relationship Id="rId11" Type="http://schemas.openxmlformats.org/officeDocument/2006/relationships/font" Target="fonts/Poppins-boldItalic.fntdata"/><Relationship Id="rId22" Type="http://schemas.openxmlformats.org/officeDocument/2006/relationships/font" Target="fonts/PoppinsSemiBold-italic.fntdata"/><Relationship Id="rId10" Type="http://schemas.openxmlformats.org/officeDocument/2006/relationships/font" Target="fonts/Poppins-italic.fntdata"/><Relationship Id="rId21" Type="http://schemas.openxmlformats.org/officeDocument/2006/relationships/font" Target="fonts/PoppinsSemiBold-bold.fntdata"/><Relationship Id="rId13" Type="http://schemas.openxmlformats.org/officeDocument/2006/relationships/font" Target="fonts/PoppinsLight-bold.fntdata"/><Relationship Id="rId12" Type="http://schemas.openxmlformats.org/officeDocument/2006/relationships/font" Target="fonts/PoppinsLight-regular.fntdata"/><Relationship Id="rId23" Type="http://schemas.openxmlformats.org/officeDocument/2006/relationships/font" Target="fonts/Poppi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Poppins-bold.fntdata"/><Relationship Id="rId15" Type="http://schemas.openxmlformats.org/officeDocument/2006/relationships/font" Target="fonts/PoppinsLight-boldItalic.fntdata"/><Relationship Id="rId14" Type="http://schemas.openxmlformats.org/officeDocument/2006/relationships/font" Target="fonts/PoppinsLight-italic.fntdata"/><Relationship Id="rId17" Type="http://schemas.openxmlformats.org/officeDocument/2006/relationships/font" Target="fonts/PoppinsMedium-bold.fntdata"/><Relationship Id="rId16" Type="http://schemas.openxmlformats.org/officeDocument/2006/relationships/font" Target="fonts/PoppinsMedium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PoppinsMedium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Medium-italic.fntdata"/><Relationship Id="rId7" Type="http://schemas.openxmlformats.org/officeDocument/2006/relationships/slide" Target="slides/slide1.xml"/><Relationship Id="rId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bd1a8ca99_1_174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abd1a8ca99_1_174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| Infinity Image">
  <p:cSld name="Title Slide | Infinity Image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48880" y="1856474"/>
            <a:ext cx="4023122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548880" y="1257620"/>
            <a:ext cx="3521871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3" type="body"/>
          </p:nvPr>
        </p:nvSpPr>
        <p:spPr>
          <a:xfrm>
            <a:off x="6000921" y="1803122"/>
            <a:ext cx="2594203" cy="68037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879" y="361835"/>
            <a:ext cx="1877699" cy="58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| Image | Blue">
  <p:cSld name="Divider Slide | Image | Blue">
    <p:bg>
      <p:bgPr>
        <a:solidFill>
          <a:srgbClr val="2453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3517104"/>
            <a:ext cx="4167188" cy="162639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4167188" y="81767"/>
            <a:ext cx="4976809" cy="5091989"/>
          </a:xfrm>
          <a:prstGeom prst="rect">
            <a:avLst/>
          </a:prstGeom>
          <a:solidFill>
            <a:srgbClr val="182071"/>
          </a:solidFill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2">
  <p:cSld name="Content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34049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5998177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3" type="body"/>
          </p:nvPr>
        </p:nvSpPr>
        <p:spPr>
          <a:xfrm>
            <a:off x="3313456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634228" y="208201"/>
            <a:ext cx="7881124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4" type="body"/>
          </p:nvPr>
        </p:nvSpPr>
        <p:spPr>
          <a:xfrm>
            <a:off x="634008" y="654362"/>
            <a:ext cx="7881344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ing | Image">
  <p:cSld name="Headline | Subheading | Imag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548880" y="1584390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548880" y="2514108"/>
            <a:ext cx="2618186" cy="177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4167188" y="81767"/>
            <a:ext cx="4976809" cy="5091989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g | Subheadline | Body copy">
  <p:cSld name="Headling | Subheadline | Body cop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548880" y="1908218"/>
            <a:ext cx="5331622" cy="136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Headlin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378453" y="4804865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Divider Slide | Waterhole ">
  <p:cSld name="Sub Divider Slide | Waterhole ">
    <p:bg>
      <p:bgPr>
        <a:solidFill>
          <a:srgbClr val="2453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7">
  <p:cSld name="Content_7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634228" y="208201"/>
            <a:ext cx="7875391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634008" y="654362"/>
            <a:ext cx="7875391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634605" y="1120377"/>
            <a:ext cx="5337931" cy="3280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1"/>
          <p:cNvSpPr/>
          <p:nvPr>
            <p:ph idx="3" type="pic"/>
          </p:nvPr>
        </p:nvSpPr>
        <p:spPr>
          <a:xfrm>
            <a:off x="6128795" y="1120226"/>
            <a:ext cx="2380604" cy="32801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| Side by side">
  <p:cSld name="Agenda | Side by s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548880" y="1645563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4167188" y="1713155"/>
            <a:ext cx="3521871" cy="2405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2pPr>
            <a:lvl3pPr indent="-3175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3pPr>
            <a:lvl4pPr indent="-3175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4pPr>
            <a:lvl5pPr indent="-3175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1">
  <p:cSld name="Content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456982" y="718876"/>
            <a:ext cx="8172678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457202" y="260604"/>
            <a:ext cx="8172452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ing | Left Aligned">
  <p:cSld name="Headline | Subheading | Left Aligne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548880" y="1584390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2" type="body"/>
          </p:nvPr>
        </p:nvSpPr>
        <p:spPr>
          <a:xfrm>
            <a:off x="548880" y="2514108"/>
            <a:ext cx="2618186" cy="177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Two Columns Body">
  <p:cSld name="Headline | Subheadline | Two Columns 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548880" y="1896669"/>
            <a:ext cx="3969548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4625576" y="1896669"/>
            <a:ext cx="3969548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2" name="Google Shape;112;p25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3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Three Column Body">
  <p:cSld name="Headline | Subheadline | Three Column Bod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>
            <p:ph idx="2" type="pic"/>
          </p:nvPr>
        </p:nvSpPr>
        <p:spPr>
          <a:xfrm>
            <a:off x="548880" y="1895380"/>
            <a:ext cx="2219886" cy="2290633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3263502" y="1896669"/>
            <a:ext cx="2616991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3" type="body"/>
          </p:nvPr>
        </p:nvSpPr>
        <p:spPr>
          <a:xfrm>
            <a:off x="5978125" y="1896669"/>
            <a:ext cx="2616991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9" name="Google Shape;119;p26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4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Four Column Body">
  <p:cSld name="HeadLine | Subheadline | Four Column 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553173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2" type="body"/>
          </p:nvPr>
        </p:nvSpPr>
        <p:spPr>
          <a:xfrm>
            <a:off x="2591522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3" type="body"/>
          </p:nvPr>
        </p:nvSpPr>
        <p:spPr>
          <a:xfrm>
            <a:off x="4627490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4" type="body"/>
          </p:nvPr>
        </p:nvSpPr>
        <p:spPr>
          <a:xfrm>
            <a:off x="6678217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7" name="Google Shape;127;p27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5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Photos | Small">
  <p:cSld name="Team Photos | Small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29"/>
          <p:cNvCxnSpPr/>
          <p:nvPr/>
        </p:nvCxnSpPr>
        <p:spPr>
          <a:xfrm>
            <a:off x="548880" y="1358254"/>
            <a:ext cx="2618178" cy="0"/>
          </a:xfrm>
          <a:prstGeom prst="straightConnector1">
            <a:avLst/>
          </a:prstGeom>
          <a:noFill/>
          <a:ln cap="flat" cmpd="sng" w="12700">
            <a:solidFill>
              <a:srgbClr val="2453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3" name="Google Shape;133;p29"/>
          <p:cNvSpPr/>
          <p:nvPr/>
        </p:nvSpPr>
        <p:spPr>
          <a:xfrm>
            <a:off x="1358501" y="1625201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4" name="Google Shape;134;p29"/>
          <p:cNvSpPr/>
          <p:nvPr>
            <p:ph idx="2" type="pic"/>
          </p:nvPr>
        </p:nvSpPr>
        <p:spPr>
          <a:xfrm>
            <a:off x="548880" y="1625201"/>
            <a:ext cx="809628" cy="810814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1455555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3" type="body"/>
          </p:nvPr>
        </p:nvSpPr>
        <p:spPr>
          <a:xfrm>
            <a:off x="1455555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4" type="body"/>
          </p:nvPr>
        </p:nvSpPr>
        <p:spPr>
          <a:xfrm>
            <a:off x="1455555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9"/>
          <p:cNvSpPr/>
          <p:nvPr>
            <p:ph idx="5" type="pic"/>
          </p:nvPr>
        </p:nvSpPr>
        <p:spPr>
          <a:xfrm>
            <a:off x="549470" y="2706290"/>
            <a:ext cx="809031" cy="810814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39" name="Google Shape;139;p29"/>
          <p:cNvSpPr/>
          <p:nvPr>
            <p:ph idx="6" type="pic"/>
          </p:nvPr>
        </p:nvSpPr>
        <p:spPr>
          <a:xfrm>
            <a:off x="548880" y="378537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40" name="Google Shape;140;p29"/>
          <p:cNvSpPr/>
          <p:nvPr>
            <p:ph idx="7" type="pic"/>
          </p:nvPr>
        </p:nvSpPr>
        <p:spPr>
          <a:xfrm>
            <a:off x="3263735" y="1625201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41" name="Google Shape;141;p29"/>
          <p:cNvSpPr/>
          <p:nvPr/>
        </p:nvSpPr>
        <p:spPr>
          <a:xfrm>
            <a:off x="1358501" y="2706290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2" name="Google Shape;142;p29"/>
          <p:cNvSpPr txBox="1"/>
          <p:nvPr>
            <p:ph idx="8" type="body"/>
          </p:nvPr>
        </p:nvSpPr>
        <p:spPr>
          <a:xfrm>
            <a:off x="1455555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9" type="body"/>
          </p:nvPr>
        </p:nvSpPr>
        <p:spPr>
          <a:xfrm>
            <a:off x="1455555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3" type="body"/>
          </p:nvPr>
        </p:nvSpPr>
        <p:spPr>
          <a:xfrm>
            <a:off x="1455555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9"/>
          <p:cNvSpPr/>
          <p:nvPr/>
        </p:nvSpPr>
        <p:spPr>
          <a:xfrm>
            <a:off x="1358501" y="3785375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6" name="Google Shape;146;p29"/>
          <p:cNvSpPr txBox="1"/>
          <p:nvPr>
            <p:ph idx="14" type="body"/>
          </p:nvPr>
        </p:nvSpPr>
        <p:spPr>
          <a:xfrm>
            <a:off x="1455555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5" type="body"/>
          </p:nvPr>
        </p:nvSpPr>
        <p:spPr>
          <a:xfrm>
            <a:off x="1455555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6" type="body"/>
          </p:nvPr>
        </p:nvSpPr>
        <p:spPr>
          <a:xfrm>
            <a:off x="1455555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9"/>
          <p:cNvSpPr/>
          <p:nvPr>
            <p:ph idx="17" type="pic"/>
          </p:nvPr>
        </p:nvSpPr>
        <p:spPr>
          <a:xfrm>
            <a:off x="3263735" y="2706290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50" name="Google Shape;150;p29"/>
          <p:cNvSpPr/>
          <p:nvPr>
            <p:ph idx="18" type="pic"/>
          </p:nvPr>
        </p:nvSpPr>
        <p:spPr>
          <a:xfrm>
            <a:off x="3263735" y="378618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51" name="Google Shape;151;p29"/>
          <p:cNvSpPr/>
          <p:nvPr/>
        </p:nvSpPr>
        <p:spPr>
          <a:xfrm>
            <a:off x="4073734" y="1625201"/>
            <a:ext cx="1808557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2" name="Google Shape;152;p29"/>
          <p:cNvSpPr txBox="1"/>
          <p:nvPr>
            <p:ph idx="19" type="body"/>
          </p:nvPr>
        </p:nvSpPr>
        <p:spPr>
          <a:xfrm>
            <a:off x="4175417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20" type="body"/>
          </p:nvPr>
        </p:nvSpPr>
        <p:spPr>
          <a:xfrm>
            <a:off x="4175417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21" type="body"/>
          </p:nvPr>
        </p:nvSpPr>
        <p:spPr>
          <a:xfrm>
            <a:off x="4175417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29"/>
          <p:cNvSpPr/>
          <p:nvPr/>
        </p:nvSpPr>
        <p:spPr>
          <a:xfrm>
            <a:off x="4073734" y="2706289"/>
            <a:ext cx="1808557" cy="806569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6" name="Google Shape;156;p29"/>
          <p:cNvSpPr txBox="1"/>
          <p:nvPr>
            <p:ph idx="22" type="body"/>
          </p:nvPr>
        </p:nvSpPr>
        <p:spPr>
          <a:xfrm>
            <a:off x="4175417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23" type="body"/>
          </p:nvPr>
        </p:nvSpPr>
        <p:spPr>
          <a:xfrm>
            <a:off x="4175417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24" type="body"/>
          </p:nvPr>
        </p:nvSpPr>
        <p:spPr>
          <a:xfrm>
            <a:off x="4175417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29"/>
          <p:cNvSpPr/>
          <p:nvPr/>
        </p:nvSpPr>
        <p:spPr>
          <a:xfrm>
            <a:off x="4073734" y="3786185"/>
            <a:ext cx="1810944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0" name="Google Shape;160;p29"/>
          <p:cNvSpPr txBox="1"/>
          <p:nvPr>
            <p:ph idx="25" type="body"/>
          </p:nvPr>
        </p:nvSpPr>
        <p:spPr>
          <a:xfrm>
            <a:off x="4175417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26" type="body"/>
          </p:nvPr>
        </p:nvSpPr>
        <p:spPr>
          <a:xfrm>
            <a:off x="4175417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27" type="body"/>
          </p:nvPr>
        </p:nvSpPr>
        <p:spPr>
          <a:xfrm>
            <a:off x="4175417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9"/>
          <p:cNvSpPr/>
          <p:nvPr>
            <p:ph idx="28" type="pic"/>
          </p:nvPr>
        </p:nvSpPr>
        <p:spPr>
          <a:xfrm>
            <a:off x="5972392" y="1625201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64" name="Google Shape;164;p29"/>
          <p:cNvSpPr/>
          <p:nvPr>
            <p:ph idx="29" type="pic"/>
          </p:nvPr>
        </p:nvSpPr>
        <p:spPr>
          <a:xfrm>
            <a:off x="5972392" y="2706290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65" name="Google Shape;165;p29"/>
          <p:cNvSpPr/>
          <p:nvPr>
            <p:ph idx="30" type="pic"/>
          </p:nvPr>
        </p:nvSpPr>
        <p:spPr>
          <a:xfrm>
            <a:off x="5972392" y="378618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66" name="Google Shape;166;p29"/>
          <p:cNvSpPr/>
          <p:nvPr/>
        </p:nvSpPr>
        <p:spPr>
          <a:xfrm>
            <a:off x="6782397" y="1625201"/>
            <a:ext cx="1808557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7" name="Google Shape;167;p29"/>
          <p:cNvSpPr txBox="1"/>
          <p:nvPr>
            <p:ph idx="31" type="body"/>
          </p:nvPr>
        </p:nvSpPr>
        <p:spPr>
          <a:xfrm>
            <a:off x="6884080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32" type="body"/>
          </p:nvPr>
        </p:nvSpPr>
        <p:spPr>
          <a:xfrm>
            <a:off x="6884080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33" type="body"/>
          </p:nvPr>
        </p:nvSpPr>
        <p:spPr>
          <a:xfrm>
            <a:off x="6884080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9"/>
          <p:cNvSpPr/>
          <p:nvPr/>
        </p:nvSpPr>
        <p:spPr>
          <a:xfrm>
            <a:off x="6782397" y="2706289"/>
            <a:ext cx="1808557" cy="806569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1" name="Google Shape;171;p29"/>
          <p:cNvSpPr txBox="1"/>
          <p:nvPr>
            <p:ph idx="34" type="body"/>
          </p:nvPr>
        </p:nvSpPr>
        <p:spPr>
          <a:xfrm>
            <a:off x="6884080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35" type="body"/>
          </p:nvPr>
        </p:nvSpPr>
        <p:spPr>
          <a:xfrm>
            <a:off x="6884080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36" type="body"/>
          </p:nvPr>
        </p:nvSpPr>
        <p:spPr>
          <a:xfrm>
            <a:off x="6884080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9"/>
          <p:cNvSpPr/>
          <p:nvPr/>
        </p:nvSpPr>
        <p:spPr>
          <a:xfrm>
            <a:off x="6782397" y="3786185"/>
            <a:ext cx="1810944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5" name="Google Shape;175;p29"/>
          <p:cNvSpPr txBox="1"/>
          <p:nvPr>
            <p:ph idx="37" type="body"/>
          </p:nvPr>
        </p:nvSpPr>
        <p:spPr>
          <a:xfrm>
            <a:off x="6884080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38" type="body"/>
          </p:nvPr>
        </p:nvSpPr>
        <p:spPr>
          <a:xfrm>
            <a:off x="6884080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39" type="body"/>
          </p:nvPr>
        </p:nvSpPr>
        <p:spPr>
          <a:xfrm>
            <a:off x="6884080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40" type="body"/>
          </p:nvPr>
        </p:nvSpPr>
        <p:spPr>
          <a:xfrm>
            <a:off x="1344428" y="1262174"/>
            <a:ext cx="1021505" cy="198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t" bIns="0" lIns="80975" spcFirstLastPara="1" rIns="80975" wrap="square" tIns="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9" name="Google Shape;179;p29"/>
          <p:cNvCxnSpPr/>
          <p:nvPr/>
        </p:nvCxnSpPr>
        <p:spPr>
          <a:xfrm>
            <a:off x="3273947" y="1358254"/>
            <a:ext cx="5321177" cy="0"/>
          </a:xfrm>
          <a:prstGeom prst="straightConnector1">
            <a:avLst/>
          </a:prstGeom>
          <a:noFill/>
          <a:ln cap="flat" cmpd="sng" w="12700">
            <a:solidFill>
              <a:srgbClr val="19207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0" name="Google Shape;180;p29"/>
          <p:cNvSpPr txBox="1"/>
          <p:nvPr>
            <p:ph idx="41" type="body"/>
          </p:nvPr>
        </p:nvSpPr>
        <p:spPr>
          <a:xfrm>
            <a:off x="5664515" y="1262174"/>
            <a:ext cx="573040" cy="198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t" bIns="0" lIns="80975" spcFirstLastPara="1" rIns="80975" wrap="square" tIns="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Divider Slide | Midnight ">
  <p:cSld name="Sub Divider Slide | Midnight ">
    <p:bg>
      <p:bgPr>
        <a:solidFill>
          <a:srgbClr val="19207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Icons">
  <p:cSld name="Headline | Subheadline | Icon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/>
          <p:nvPr>
            <p:ph idx="2" type="pic"/>
          </p:nvPr>
        </p:nvSpPr>
        <p:spPr>
          <a:xfrm>
            <a:off x="5072060" y="1041593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1"/>
          <p:cNvSpPr/>
          <p:nvPr>
            <p:ph idx="3" type="pic"/>
          </p:nvPr>
        </p:nvSpPr>
        <p:spPr>
          <a:xfrm>
            <a:off x="5072060" y="4030001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/>
          <p:nvPr>
            <p:ph idx="4" type="pic"/>
          </p:nvPr>
        </p:nvSpPr>
        <p:spPr>
          <a:xfrm>
            <a:off x="5072060" y="1788696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1"/>
          <p:cNvSpPr/>
          <p:nvPr>
            <p:ph idx="5" type="pic"/>
          </p:nvPr>
        </p:nvSpPr>
        <p:spPr>
          <a:xfrm>
            <a:off x="5072060" y="2535800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1"/>
          <p:cNvSpPr/>
          <p:nvPr>
            <p:ph idx="6" type="pic"/>
          </p:nvPr>
        </p:nvSpPr>
        <p:spPr>
          <a:xfrm>
            <a:off x="5072060" y="3282904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5976939" y="4247982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31"/>
          <p:cNvSpPr txBox="1"/>
          <p:nvPr>
            <p:ph idx="7" type="body"/>
          </p:nvPr>
        </p:nvSpPr>
        <p:spPr>
          <a:xfrm>
            <a:off x="5976939" y="3497580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8" type="body"/>
          </p:nvPr>
        </p:nvSpPr>
        <p:spPr>
          <a:xfrm>
            <a:off x="5976939" y="2747177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9" type="body"/>
          </p:nvPr>
        </p:nvSpPr>
        <p:spPr>
          <a:xfrm>
            <a:off x="5976939" y="1996782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13" type="body"/>
          </p:nvPr>
        </p:nvSpPr>
        <p:spPr>
          <a:xfrm>
            <a:off x="5976939" y="1246379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4" type="body"/>
          </p:nvPr>
        </p:nvSpPr>
        <p:spPr>
          <a:xfrm>
            <a:off x="548880" y="1714972"/>
            <a:ext cx="3521871" cy="1009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" name="Google Shape;200;p31"/>
          <p:cNvSpPr txBox="1"/>
          <p:nvPr>
            <p:ph type="title"/>
          </p:nvPr>
        </p:nvSpPr>
        <p:spPr>
          <a:xfrm>
            <a:off x="548880" y="374693"/>
            <a:ext cx="3521871" cy="674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Image ">
  <p:cSld name="Full Bleed Image 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>
            <p:ph idx="2" type="pic"/>
          </p:nvPr>
        </p:nvSpPr>
        <p:spPr>
          <a:xfrm>
            <a:off x="0" y="81767"/>
            <a:ext cx="9143997" cy="4545489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_1">
  <p:cSld name="1_Content_1">
    <p:bg>
      <p:bgPr>
        <a:solidFill>
          <a:srgbClr val="D3F4E4">
            <a:alpha val="28627"/>
          </a:srgbClr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3">
  <p:cSld name="Content_3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628652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2" type="body"/>
          </p:nvPr>
        </p:nvSpPr>
        <p:spPr>
          <a:xfrm>
            <a:off x="6629402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3" type="body"/>
          </p:nvPr>
        </p:nvSpPr>
        <p:spPr>
          <a:xfrm>
            <a:off x="4629150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4" type="body"/>
          </p:nvPr>
        </p:nvSpPr>
        <p:spPr>
          <a:xfrm>
            <a:off x="2628897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type="title"/>
          </p:nvPr>
        </p:nvSpPr>
        <p:spPr>
          <a:xfrm>
            <a:off x="634228" y="208201"/>
            <a:ext cx="7881124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5" type="body"/>
          </p:nvPr>
        </p:nvSpPr>
        <p:spPr>
          <a:xfrm>
            <a:off x="634008" y="654362"/>
            <a:ext cx="7881344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_1">
  <p:cSld name="2_Content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456982" y="718876"/>
            <a:ext cx="8172678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type="title"/>
          </p:nvPr>
        </p:nvSpPr>
        <p:spPr>
          <a:xfrm>
            <a:off x="457202" y="260604"/>
            <a:ext cx="8172452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2" type="body"/>
          </p:nvPr>
        </p:nvSpPr>
        <p:spPr>
          <a:xfrm>
            <a:off x="457202" y="1183478"/>
            <a:ext cx="8172452" cy="321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35"/>
          <p:cNvSpPr txBox="1"/>
          <p:nvPr/>
        </p:nvSpPr>
        <p:spPr>
          <a:xfrm>
            <a:off x="3508374" y="4942814"/>
            <a:ext cx="2056762" cy="807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2453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Copyright 2020 Rancher Federal, Inc. All Rights Reserved.</a:t>
            </a:r>
            <a:endParaRPr sz="110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2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 b="0" i="0" sz="2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48880" y="1896669"/>
            <a:ext cx="8046245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Black"/>
              <a:buChar char="—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SemiBold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983" y="4643668"/>
            <a:ext cx="812143" cy="246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 flipH="1" rot="10800000">
            <a:off x="-3429" y="-4181"/>
            <a:ext cx="9148572" cy="92334"/>
            <a:chOff x="0" y="0"/>
            <a:chExt cx="5879685" cy="14472"/>
          </a:xfrm>
        </p:grpSpPr>
        <p:sp>
          <p:nvSpPr>
            <p:cNvPr id="56" name="Google Shape;56;p13"/>
            <p:cNvSpPr txBox="1"/>
            <p:nvPr/>
          </p:nvSpPr>
          <p:spPr>
            <a:xfrm>
              <a:off x="4650828" y="0"/>
              <a:ext cx="1228857" cy="14472"/>
            </a:xfrm>
            <a:prstGeom prst="rect">
              <a:avLst/>
            </a:prstGeom>
            <a:solidFill>
              <a:srgbClr val="EA263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 </a:t>
              </a:r>
              <a:endParaRPr sz="1100"/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0" y="0"/>
              <a:ext cx="3373821" cy="14472"/>
            </a:xfrm>
            <a:prstGeom prst="rect">
              <a:avLst/>
            </a:prstGeom>
            <a:solidFill>
              <a:srgbClr val="2453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 flipH="1" rot="10800000">
              <a:off x="3042745" y="0"/>
              <a:ext cx="1932677" cy="14472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 </a:t>
              </a:r>
              <a:endParaRPr sz="1100"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104373" y="3632168"/>
            <a:ext cx="3960176" cy="11945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Connect with me!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https://github.com/zackbradys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https://linkedin.com/io/zackbradys</a:t>
            </a:r>
            <a:endParaRPr sz="1100"/>
          </a:p>
        </p:txBody>
      </p:sp>
      <p:pic>
        <p:nvPicPr>
          <p:cNvPr descr="A group of men cutting a cake&#10;&#10;Description automatically generated with medium confidence" id="222" name="Google Shape;22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8552" y="316774"/>
            <a:ext cx="3220106" cy="450995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23" name="Google Shape;223;p36"/>
          <p:cNvSpPr txBox="1"/>
          <p:nvPr/>
        </p:nvSpPr>
        <p:spPr>
          <a:xfrm>
            <a:off x="397023" y="845509"/>
            <a:ext cx="33750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Former Government Contractor</a:t>
            </a:r>
            <a:endParaRPr sz="1100"/>
          </a:p>
          <a:p>
            <a:pPr indent="-215900" lvl="0" marL="215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U.S. Military Reservist (USN)</a:t>
            </a:r>
            <a:endParaRPr sz="1100"/>
          </a:p>
          <a:p>
            <a:pPr indent="-215900" lvl="0" marL="215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Built/Exited a Digital Firm</a:t>
            </a:r>
            <a:endParaRPr sz="1100"/>
          </a:p>
          <a:p>
            <a:pPr indent="-215900" lvl="0" marL="215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Open-Source Contributor</a:t>
            </a:r>
            <a:endParaRPr sz="1100"/>
          </a:p>
          <a:p>
            <a:pPr indent="-215900" lvl="0" marL="215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Career of </a:t>
            </a: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DevOps/SWE</a:t>
            </a:r>
            <a:endParaRPr sz="1100"/>
          </a:p>
          <a:p>
            <a:pPr indent="-215900" lvl="0" marL="215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Active Volunteer FF/EMT</a:t>
            </a:r>
            <a:endParaRPr sz="1100"/>
          </a:p>
        </p:txBody>
      </p:sp>
      <p:sp>
        <p:nvSpPr>
          <p:cNvPr id="224" name="Google Shape;224;p36"/>
          <p:cNvSpPr txBox="1"/>
          <p:nvPr/>
        </p:nvSpPr>
        <p:spPr>
          <a:xfrm>
            <a:off x="293590" y="354019"/>
            <a:ext cx="8595125" cy="454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oppins Medium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Me…</a:t>
            </a:r>
            <a:endParaRPr b="1" i="0" sz="2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USE RG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